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07" r:id="rId2"/>
    <p:sldId id="256" r:id="rId3"/>
    <p:sldId id="308" r:id="rId4"/>
    <p:sldId id="316" r:id="rId5"/>
    <p:sldId id="322" r:id="rId6"/>
    <p:sldId id="312" r:id="rId7"/>
    <p:sldId id="326" r:id="rId8"/>
    <p:sldId id="327" r:id="rId9"/>
    <p:sldId id="296" r:id="rId10"/>
    <p:sldId id="328" r:id="rId11"/>
    <p:sldId id="323" r:id="rId12"/>
    <p:sldId id="324" r:id="rId13"/>
    <p:sldId id="265" r:id="rId14"/>
    <p:sldId id="325" r:id="rId15"/>
    <p:sldId id="317" r:id="rId16"/>
    <p:sldId id="306" r:id="rId17"/>
    <p:sldId id="318" r:id="rId18"/>
    <p:sldId id="258" r:id="rId19"/>
    <p:sldId id="319" r:id="rId20"/>
    <p:sldId id="262" r:id="rId21"/>
    <p:sldId id="320" r:id="rId22"/>
    <p:sldId id="321" r:id="rId23"/>
    <p:sldId id="311" r:id="rId24"/>
    <p:sldId id="313" r:id="rId25"/>
    <p:sldId id="302" r:id="rId26"/>
    <p:sldId id="263" r:id="rId27"/>
    <p:sldId id="264" r:id="rId28"/>
    <p:sldId id="257" r:id="rId29"/>
    <p:sldId id="259" r:id="rId30"/>
    <p:sldId id="260" r:id="rId31"/>
    <p:sldId id="305" r:id="rId32"/>
    <p:sldId id="270" r:id="rId33"/>
    <p:sldId id="261" r:id="rId34"/>
    <p:sldId id="273" r:id="rId35"/>
    <p:sldId id="266" r:id="rId36"/>
    <p:sldId id="267" r:id="rId37"/>
    <p:sldId id="269" r:id="rId38"/>
    <p:sldId id="271" r:id="rId39"/>
    <p:sldId id="272" r:id="rId40"/>
    <p:sldId id="277" r:id="rId41"/>
    <p:sldId id="274" r:id="rId42"/>
    <p:sldId id="275" r:id="rId43"/>
    <p:sldId id="278" r:id="rId44"/>
    <p:sldId id="279" r:id="rId45"/>
    <p:sldId id="294" r:id="rId46"/>
    <p:sldId id="280" r:id="rId47"/>
    <p:sldId id="281" r:id="rId48"/>
    <p:sldId id="282" r:id="rId49"/>
    <p:sldId id="283" r:id="rId50"/>
    <p:sldId id="284" r:id="rId51"/>
    <p:sldId id="286" r:id="rId52"/>
    <p:sldId id="287" r:id="rId53"/>
    <p:sldId id="288" r:id="rId54"/>
    <p:sldId id="268" r:id="rId55"/>
    <p:sldId id="289" r:id="rId56"/>
    <p:sldId id="290" r:id="rId57"/>
    <p:sldId id="291" r:id="rId58"/>
    <p:sldId id="285" r:id="rId59"/>
    <p:sldId id="293" r:id="rId60"/>
    <p:sldId id="300" r:id="rId61"/>
    <p:sldId id="315" r:id="rId62"/>
    <p:sldId id="298" r:id="rId63"/>
    <p:sldId id="303" r:id="rId64"/>
    <p:sldId id="304" r:id="rId65"/>
    <p:sldId id="299" r:id="rId66"/>
    <p:sldId id="329" r:id="rId6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88" autoAdjust="0"/>
  </p:normalViewPr>
  <p:slideViewPr>
    <p:cSldViewPr snapToGrid="0" showGuides="1">
      <p:cViewPr varScale="1">
        <p:scale>
          <a:sx n="65" d="100"/>
          <a:sy n="65" d="100"/>
        </p:scale>
        <p:origin x="10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E0F6-0C93-4CB0-AE53-75B0AD45A5A8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EF08-BEF8-4B1D-8E23-B1CFB7A4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8EF08-BEF8-4B1D-8E23-B1CFB7A4B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8EF08-BEF8-4B1D-8E23-B1CFB7A4B0F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0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8EF08-BEF8-4B1D-8E23-B1CFB7A4B0F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3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66EC4B-63C6-41E5-8FC4-679922B2A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266092-CCB9-452A-8A78-F002B371D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726C22-B596-4FDF-AE21-70917F51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A007EC-54AF-4A07-8A23-39B90CC1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94F45-1F86-4219-83FA-C4CD5A18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7018"/>
      </p:ext>
    </p:extLst>
  </p:cSld>
  <p:clrMapOvr>
    <a:masterClrMapping/>
  </p:clrMapOvr>
  <p:transition advClick="0" advTm="6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771BB-6CA4-4438-BF1C-0073407F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530407-5395-4F95-832B-DB039C010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5E2791-012B-4BB6-9340-E266E35F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08E3C-B123-4084-AEFE-E534CB62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71DC9-273E-4A7A-9093-AE410242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65046"/>
      </p:ext>
    </p:extLst>
  </p:cSld>
  <p:clrMapOvr>
    <a:masterClrMapping/>
  </p:clrMapOvr>
  <p:transition advClick="0" advTm="6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BA033CE-FB34-44F6-A37D-B078D50E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18AD5B-BD3E-4323-A6DA-64219EA78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210980-B2FE-4AE5-968F-FF6B08EE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4DFF-0361-43B4-90AE-D25C6B52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31ECA-3E7B-4BA0-A593-73D063AC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58656"/>
      </p:ext>
    </p:extLst>
  </p:cSld>
  <p:clrMapOvr>
    <a:masterClrMapping/>
  </p:clrMapOvr>
  <p:transition advClick="0" advTm="6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5A2B22-C446-4357-911F-26454A8E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B4E866-D5EA-4A9F-9A68-E8DE44A0C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95161E-EB38-4B91-8C8C-EB122B4B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486107-BB61-42AD-8853-082B7ADC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EDCD97-8C97-40D2-B06F-0BB65B4D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9616"/>
      </p:ext>
    </p:extLst>
  </p:cSld>
  <p:clrMapOvr>
    <a:masterClrMapping/>
  </p:clrMapOvr>
  <p:transition advClick="0" advTm="6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C1139-0CDC-4133-9A91-18C39212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19A6D8-01F8-41F2-BC21-3A818FDC5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B4E89F-963D-4089-9EFA-BE4B0839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5F4633-8B89-4B38-840D-FACC16AE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BD4A9C-7364-492B-9C63-55012AFA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24481"/>
      </p:ext>
    </p:extLst>
  </p:cSld>
  <p:clrMapOvr>
    <a:masterClrMapping/>
  </p:clrMapOvr>
  <p:transition advClick="0" advTm="6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B3A46-C0C7-41F1-93B7-A14BE7E4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0AB6B5-FA8C-42F7-923C-08B5764CA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6D844F-080B-4C20-82AA-F024FC37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A98086-3054-470F-A636-E08719DC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DEC4AD-B0FB-4578-8FCB-4DFF975A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F20C5F-D875-4DE4-96B8-15242E9C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50627"/>
      </p:ext>
    </p:extLst>
  </p:cSld>
  <p:clrMapOvr>
    <a:masterClrMapping/>
  </p:clrMapOvr>
  <p:transition advClick="0" advTm="6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E6DBE3-FF17-463F-ADF8-91C6DDAC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C93FB9-7C2B-4B40-8D57-94F8FCCB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56FED6-E85D-4429-8FDC-3060CC945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8E4953-0BC1-4D6C-85B2-9DECAEB97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42A85E-D892-4212-AA02-26077BF23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4A6F05-E80D-4F68-9C47-D1A9D8A1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7CB723-267E-493C-8CFE-1798A391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8543A6-FA5D-45F9-9D1F-B9DDF232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47383"/>
      </p:ext>
    </p:extLst>
  </p:cSld>
  <p:clrMapOvr>
    <a:masterClrMapping/>
  </p:clrMapOvr>
  <p:transition advClick="0" advTm="6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BC7AE-3D6F-4E1A-B675-23FB2C0C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D05299-1714-41C4-9540-620EDB63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312BB6-7366-4DFB-8ABD-8713F6F6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0523C0-1C86-45A1-81D7-AC5CE16B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2342"/>
      </p:ext>
    </p:extLst>
  </p:cSld>
  <p:clrMapOvr>
    <a:masterClrMapping/>
  </p:clrMapOvr>
  <p:transition advClick="0" advTm="6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EC2640-30E0-4B2A-BEDD-D036EBC9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BF08B4-8F2F-4560-BAE1-6FF9CA9B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B451A1-0FFE-42EB-A9ED-25502899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43444"/>
      </p:ext>
    </p:extLst>
  </p:cSld>
  <p:clrMapOvr>
    <a:masterClrMapping/>
  </p:clrMapOvr>
  <p:transition advClick="0" advTm="6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C4A816-C1B4-4530-9914-4BD835F3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55F8E4-10D2-42DF-BB00-B8233984F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8CD35D-58E5-45A0-9F25-6E48490D3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3BC0ED-1736-4875-8D8F-5542DC11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69B092-3A76-41B7-8D44-A22FF220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24D3F2-3B97-44C8-8C07-91F12E8A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4869"/>
      </p:ext>
    </p:extLst>
  </p:cSld>
  <p:clrMapOvr>
    <a:masterClrMapping/>
  </p:clrMapOvr>
  <p:transition advClick="0" advTm="6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2D66-86B3-412E-B76C-B43BDFD6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A60EA4D-81C8-4B32-A51A-AFB56B36A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4AF462-6FD3-4FC5-A61F-399A254CB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81136C-C095-4440-983D-20C52F4D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0D7992-5BF9-4ECC-89AB-9E6ACABC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91313A-03DA-4C8A-8AD9-D8F32876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77894"/>
      </p:ext>
    </p:extLst>
  </p:cSld>
  <p:clrMapOvr>
    <a:masterClrMapping/>
  </p:clrMapOvr>
  <p:transition advClick="0" advTm="6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0F6C74F-5A52-4458-A853-0BBAC4FA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23C3DE-4BF2-43A1-B8EC-463BEEC7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E39DD-9895-4B34-B9EA-EB0375B54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597CF-C875-4A46-B156-BD4102C10B29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10C84-F4F8-41D8-A6D7-E538C6166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582E6B-C41B-43F8-9E94-DA803959D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E6BB7-31E1-4970-99E3-15EDE826B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19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0">
    <p:wip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9394D-7A70-4F37-9695-E60B6CBB2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, indoor, wall&#10;&#10;Description generated with high confidence">
            <a:extLst>
              <a:ext uri="{FF2B5EF4-FFF2-40B4-BE49-F238E27FC236}">
                <a16:creationId xmlns:a16="http://schemas.microsoft.com/office/drawing/2014/main" xmlns="" id="{34B150DE-F883-4BAC-94A6-A67EA9480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552"/>
            <a:ext cx="12191999" cy="71685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053527-62D4-4FB2-A43A-BCC440CBC955}"/>
              </a:ext>
            </a:extLst>
          </p:cNvPr>
          <p:cNvSpPr txBox="1"/>
          <p:nvPr/>
        </p:nvSpPr>
        <p:spPr>
          <a:xfrm>
            <a:off x="0" y="224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02E3D7-FAE5-406E-A1EF-4B4D2674A1A1}"/>
              </a:ext>
            </a:extLst>
          </p:cNvPr>
          <p:cNvSpPr txBox="1"/>
          <p:nvPr/>
        </p:nvSpPr>
        <p:spPr>
          <a:xfrm>
            <a:off x="948182" y="-86267"/>
            <a:ext cx="1034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</a:rPr>
              <a:t>Woods Chapel Church   175 Hwy 230 Brookland, AR </a:t>
            </a:r>
          </a:p>
        </p:txBody>
      </p:sp>
    </p:spTree>
    <p:extLst>
      <p:ext uri="{BB962C8B-B14F-4D97-AF65-F5344CB8AC3E}">
        <p14:creationId xmlns:p14="http://schemas.microsoft.com/office/powerpoint/2010/main" val="569360633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person walking in the snow&#10;&#10;Description generated with very high confidence">
            <a:extLst>
              <a:ext uri="{FF2B5EF4-FFF2-40B4-BE49-F238E27FC236}">
                <a16:creationId xmlns:a16="http://schemas.microsoft.com/office/drawing/2014/main" xmlns="" id="{F66FBD27-1B35-4897-AD38-96BA655EA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1" b="53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960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small child is holding an umbrella&#10;&#10;Description generated with high confidence">
            <a:extLst>
              <a:ext uri="{FF2B5EF4-FFF2-40B4-BE49-F238E27FC236}">
                <a16:creationId xmlns:a16="http://schemas.microsoft.com/office/drawing/2014/main" xmlns="" id="{BE591399-55AD-446D-9DAC-CAB9905A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735460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group of people riding on the back of a truck&#10;&#10;Description generated with high confidence">
            <a:extLst>
              <a:ext uri="{FF2B5EF4-FFF2-40B4-BE49-F238E27FC236}">
                <a16:creationId xmlns:a16="http://schemas.microsoft.com/office/drawing/2014/main" xmlns="" id="{F0C6D6E0-9A4E-44A2-B5A8-1E1F0333C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44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7623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5778_1968317613424894_210140021_n">
            <a:extLst>
              <a:ext uri="{FF2B5EF4-FFF2-40B4-BE49-F238E27FC236}">
                <a16:creationId xmlns:a16="http://schemas.microsoft.com/office/drawing/2014/main" xmlns="" id="{4159DB9C-CDD1-4E3F-B745-8F93E88461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772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car driving on a city street&#10;&#10;Description generated with very high confidence">
            <a:extLst>
              <a:ext uri="{FF2B5EF4-FFF2-40B4-BE49-F238E27FC236}">
                <a16:creationId xmlns:a16="http://schemas.microsoft.com/office/drawing/2014/main" xmlns="" id="{B3E3599D-3BF8-4297-9BDF-20B15DB7D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03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top view of a city&#10;&#10;Description generated with high confidence">
            <a:extLst>
              <a:ext uri="{FF2B5EF4-FFF2-40B4-BE49-F238E27FC236}">
                <a16:creationId xmlns:a16="http://schemas.microsoft.com/office/drawing/2014/main" xmlns="" id="{2D16E483-7EBD-402A-A8FA-BF7F2EF02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" b="20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784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xmlns="" id="{C1B6A9D6-0589-4CAF-87C0-0187786E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04F98F-972E-4DDB-AB20-63D646D8CDE5}"/>
              </a:ext>
            </a:extLst>
          </p:cNvPr>
          <p:cNvSpPr/>
          <p:nvPr/>
        </p:nvSpPr>
        <p:spPr>
          <a:xfrm>
            <a:off x="1140896" y="362159"/>
            <a:ext cx="9910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Wal-Mart Parker Rd. Jonesboro,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92158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small boat in a body of water&#10;&#10;Description generated with high confidence">
            <a:extLst>
              <a:ext uri="{FF2B5EF4-FFF2-40B4-BE49-F238E27FC236}">
                <a16:creationId xmlns:a16="http://schemas.microsoft.com/office/drawing/2014/main" xmlns="" id="{AED1E4E7-1ED5-4477-B1A7-A224938B8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9358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291960_1968317243424931_1848918783_n">
            <a:extLst>
              <a:ext uri="{FF2B5EF4-FFF2-40B4-BE49-F238E27FC236}">
                <a16:creationId xmlns:a16="http://schemas.microsoft.com/office/drawing/2014/main" xmlns="" id="{490C43C0-AA42-466C-8E5F-019649EFE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50540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picture containing sky, person, outdoor, building&#10;&#10;Description generated with very high confidence">
            <a:extLst>
              <a:ext uri="{FF2B5EF4-FFF2-40B4-BE49-F238E27FC236}">
                <a16:creationId xmlns:a16="http://schemas.microsoft.com/office/drawing/2014/main" xmlns="" id="{0D524611-DCAE-49CA-8BC3-1A246EEE4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3970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B108F-BD00-4FFA-BD55-EF4CF0745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272CD8-A3BF-4211-8BDC-AA98F8497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newspaper&#10;&#10;Description generated with high confidence">
            <a:extLst>
              <a:ext uri="{FF2B5EF4-FFF2-40B4-BE49-F238E27FC236}">
                <a16:creationId xmlns:a16="http://schemas.microsoft.com/office/drawing/2014/main" xmlns="" id="{7FFB23D7-B7B3-4CC1-94B4-3B4A0805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10" y="353807"/>
            <a:ext cx="6430300" cy="63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1834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2840_1968316796758309_804822262_n">
            <a:extLst>
              <a:ext uri="{FF2B5EF4-FFF2-40B4-BE49-F238E27FC236}">
                <a16:creationId xmlns:a16="http://schemas.microsoft.com/office/drawing/2014/main" xmlns="" id="{7D5A2640-2679-4748-934F-4CAAF2C4A6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1484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small boat in a body of water&#10;&#10;Description generated with high confidence">
            <a:extLst>
              <a:ext uri="{FF2B5EF4-FFF2-40B4-BE49-F238E27FC236}">
                <a16:creationId xmlns:a16="http://schemas.microsoft.com/office/drawing/2014/main" xmlns="" id="{7B836207-15C4-42CE-85E1-1A735F16D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045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group of people in the water&#10;&#10;Description generated with very high confidence">
            <a:extLst>
              <a:ext uri="{FF2B5EF4-FFF2-40B4-BE49-F238E27FC236}">
                <a16:creationId xmlns:a16="http://schemas.microsoft.com/office/drawing/2014/main" xmlns="" id="{4EC48A5B-4D85-4339-B175-21DE3E218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4522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truck is parked in a parking lot&#10;&#10;Description generated with high confidence">
            <a:extLst>
              <a:ext uri="{FF2B5EF4-FFF2-40B4-BE49-F238E27FC236}">
                <a16:creationId xmlns:a16="http://schemas.microsoft.com/office/drawing/2014/main" xmlns="" id="{E5DAAC28-C5EC-48D0-9410-AF0618792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7" r="1" b="35183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024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xmlns="" id="{617C24FD-9230-42C4-B6B3-E96B02ECD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b="4265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05511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781B6EC4-B64B-4A49-B53C-6ED3AC59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" y="58994"/>
            <a:ext cx="12015019" cy="78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773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2985_1968317340091588_544531602_n">
            <a:extLst>
              <a:ext uri="{FF2B5EF4-FFF2-40B4-BE49-F238E27FC236}">
                <a16:creationId xmlns:a16="http://schemas.microsoft.com/office/drawing/2014/main" xmlns="" id="{B0CB2C52-61C0-4617-BA34-21DBBF3CC97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9" r="1" b="25081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34909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5764_1968316540091668_511771902_n">
            <a:extLst>
              <a:ext uri="{FF2B5EF4-FFF2-40B4-BE49-F238E27FC236}">
                <a16:creationId xmlns:a16="http://schemas.microsoft.com/office/drawing/2014/main" xmlns="" id="{6D289CBE-C195-4F95-B842-7E62F80C6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191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231281_10154882509585732_2612259972561336054_n">
            <a:extLst>
              <a:ext uri="{FF2B5EF4-FFF2-40B4-BE49-F238E27FC236}">
                <a16:creationId xmlns:a16="http://schemas.microsoft.com/office/drawing/2014/main" xmlns="" id="{94CADF2C-F9D4-4E1E-B3E8-B12B1010F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850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291966_1968317636758225_1849640573_n">
            <a:extLst>
              <a:ext uri="{FF2B5EF4-FFF2-40B4-BE49-F238E27FC236}">
                <a16:creationId xmlns:a16="http://schemas.microsoft.com/office/drawing/2014/main" xmlns="" id="{1289C9B0-51BD-4DA2-8766-D99204C61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2698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group of people standing in a parking lot&#10;&#10;Description generated with high confidence">
            <a:extLst>
              <a:ext uri="{FF2B5EF4-FFF2-40B4-BE49-F238E27FC236}">
                <a16:creationId xmlns:a16="http://schemas.microsoft.com/office/drawing/2014/main" xmlns="" id="{73F2AF34-C473-42C1-9335-110EC7B63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9" b="35544"/>
          <a:stretch/>
        </p:blipFill>
        <p:spPr>
          <a:xfrm>
            <a:off x="17274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603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2715_1968316576758331_215892698_n">
            <a:extLst>
              <a:ext uri="{FF2B5EF4-FFF2-40B4-BE49-F238E27FC236}">
                <a16:creationId xmlns:a16="http://schemas.microsoft.com/office/drawing/2014/main" xmlns="" id="{65C18E2B-FB4E-4805-88F6-E5DBFEEF83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10300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ower with 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3EFE0F70-35EC-4540-8A73-73588703A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200026"/>
            <a:ext cx="11887200" cy="6457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5186E4-D9BD-404C-8879-7A565D2C2AAC}"/>
              </a:ext>
            </a:extLst>
          </p:cNvPr>
          <p:cNvSpPr/>
          <p:nvPr/>
        </p:nvSpPr>
        <p:spPr>
          <a:xfrm>
            <a:off x="2463864" y="413892"/>
            <a:ext cx="72642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Cat 5 Resources keeping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lines of communication going</a:t>
            </a:r>
          </a:p>
        </p:txBody>
      </p:sp>
    </p:spTree>
    <p:extLst>
      <p:ext uri="{BB962C8B-B14F-4D97-AF65-F5344CB8AC3E}">
        <p14:creationId xmlns:p14="http://schemas.microsoft.com/office/powerpoint/2010/main" val="1088880389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30459_1968316516758337_330509867_o">
            <a:extLst>
              <a:ext uri="{FF2B5EF4-FFF2-40B4-BE49-F238E27FC236}">
                <a16:creationId xmlns:a16="http://schemas.microsoft.com/office/drawing/2014/main" xmlns="" id="{D99991A2-F90E-4976-BFD1-21F8633AC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821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2826_1968317120091610_1231975959_n">
            <a:extLst>
              <a:ext uri="{FF2B5EF4-FFF2-40B4-BE49-F238E27FC236}">
                <a16:creationId xmlns:a16="http://schemas.microsoft.com/office/drawing/2014/main" xmlns="" id="{9D119686-1B01-47AF-BCA0-B99197501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9" y="0"/>
            <a:ext cx="38576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DE8D11-324F-403A-B1B8-D94163669B18}"/>
              </a:ext>
            </a:extLst>
          </p:cNvPr>
          <p:cNvSpPr/>
          <p:nvPr/>
        </p:nvSpPr>
        <p:spPr>
          <a:xfrm>
            <a:off x="259740" y="1328084"/>
            <a:ext cx="362837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Huge Thank You to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Gary Beard Trucking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Trumann, AR  for 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the 18 Wheeler Delivery of  Supply donations</a:t>
            </a:r>
          </a:p>
        </p:txBody>
      </p:sp>
    </p:spTree>
    <p:extLst>
      <p:ext uri="{BB962C8B-B14F-4D97-AF65-F5344CB8AC3E}">
        <p14:creationId xmlns:p14="http://schemas.microsoft.com/office/powerpoint/2010/main" val="4174065289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30807_1968316566758332_1844190603_o">
            <a:extLst>
              <a:ext uri="{FF2B5EF4-FFF2-40B4-BE49-F238E27FC236}">
                <a16:creationId xmlns:a16="http://schemas.microsoft.com/office/drawing/2014/main" xmlns="" id="{BCEB17DD-ACDC-4635-B54F-32D7919381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235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5886_1968317406758248_2037102602_n (1)">
            <a:extLst>
              <a:ext uri="{FF2B5EF4-FFF2-40B4-BE49-F238E27FC236}">
                <a16:creationId xmlns:a16="http://schemas.microsoft.com/office/drawing/2014/main" xmlns="" id="{ADDC3711-0C4A-4125-89D6-B7B03B26D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87244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5957_1968316600091662_1733567850_n">
            <a:extLst>
              <a:ext uri="{FF2B5EF4-FFF2-40B4-BE49-F238E27FC236}">
                <a16:creationId xmlns:a16="http://schemas.microsoft.com/office/drawing/2014/main" xmlns="" id="{FEA68788-EFA1-429A-BCFC-35F48E0528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751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6036_1968317153424940_1771210869_n">
            <a:extLst>
              <a:ext uri="{FF2B5EF4-FFF2-40B4-BE49-F238E27FC236}">
                <a16:creationId xmlns:a16="http://schemas.microsoft.com/office/drawing/2014/main" xmlns="" id="{B1CD4589-6003-4A67-9DBB-4A9DAD1C9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8916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30635_1968316463425009_293553781_o">
            <a:extLst>
              <a:ext uri="{FF2B5EF4-FFF2-40B4-BE49-F238E27FC236}">
                <a16:creationId xmlns:a16="http://schemas.microsoft.com/office/drawing/2014/main" xmlns="" id="{5FB39269-5189-46EF-9FCD-0AF2EB87C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70408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30739_1968316470091675_1935860431_o">
            <a:extLst>
              <a:ext uri="{FF2B5EF4-FFF2-40B4-BE49-F238E27FC236}">
                <a16:creationId xmlns:a16="http://schemas.microsoft.com/office/drawing/2014/main" xmlns="" id="{CB26E74A-62A4-4C0B-82B4-A7E534AE8A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3553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group of people riding on the back of a boat&#10;&#10;Description generated with high confidence">
            <a:extLst>
              <a:ext uri="{FF2B5EF4-FFF2-40B4-BE49-F238E27FC236}">
                <a16:creationId xmlns:a16="http://schemas.microsoft.com/office/drawing/2014/main" xmlns="" id="{CCDB61B9-294E-463C-B263-646CD56EB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810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1123_1968317860091536_1255840276_n">
            <a:extLst>
              <a:ext uri="{FF2B5EF4-FFF2-40B4-BE49-F238E27FC236}">
                <a16:creationId xmlns:a16="http://schemas.microsoft.com/office/drawing/2014/main" xmlns="" id="{864C5E6D-4D36-460C-899A-C3B30BB70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928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0807_1968316536758335_1396928966_n">
            <a:extLst>
              <a:ext uri="{FF2B5EF4-FFF2-40B4-BE49-F238E27FC236}">
                <a16:creationId xmlns:a16="http://schemas.microsoft.com/office/drawing/2014/main" xmlns="" id="{BB7C1EB1-EA74-426A-8E38-7BBE5BAF5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77469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0994_1968317576758231_1634291767_n">
            <a:extLst>
              <a:ext uri="{FF2B5EF4-FFF2-40B4-BE49-F238E27FC236}">
                <a16:creationId xmlns:a16="http://schemas.microsoft.com/office/drawing/2014/main" xmlns="" id="{52E1AB24-8F9D-4E50-B7E4-7229779E8F8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5" r="1" b="2772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92528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1182_1968317676758221_813564152_n">
            <a:extLst>
              <a:ext uri="{FF2B5EF4-FFF2-40B4-BE49-F238E27FC236}">
                <a16:creationId xmlns:a16="http://schemas.microsoft.com/office/drawing/2014/main" xmlns="" id="{F329F0FF-A57D-4DDA-9DB1-E11DB7B595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7" r="1" b="29612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1011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085_1968316583424997_7580611_o">
            <a:extLst>
              <a:ext uri="{FF2B5EF4-FFF2-40B4-BE49-F238E27FC236}">
                <a16:creationId xmlns:a16="http://schemas.microsoft.com/office/drawing/2014/main" xmlns="" id="{7EEE8F6B-0D3B-4717-9159-E817ECF4EE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9230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97098_1968317270091595_1369835744_n">
            <a:extLst>
              <a:ext uri="{FF2B5EF4-FFF2-40B4-BE49-F238E27FC236}">
                <a16:creationId xmlns:a16="http://schemas.microsoft.com/office/drawing/2014/main" xmlns="" id="{240C9B23-EBBF-42D8-89AB-0E1A2686B9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 r="1" b="472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0560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270_1968316523425003_1866928712_o">
            <a:extLst>
              <a:ext uri="{FF2B5EF4-FFF2-40B4-BE49-F238E27FC236}">
                <a16:creationId xmlns:a16="http://schemas.microsoft.com/office/drawing/2014/main" xmlns="" id="{7E703993-00EB-4345-8BE3-D28409CA3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11204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279_1968316413425014_762705772_o">
            <a:extLst>
              <a:ext uri="{FF2B5EF4-FFF2-40B4-BE49-F238E27FC236}">
                <a16:creationId xmlns:a16="http://schemas.microsoft.com/office/drawing/2014/main" xmlns="" id="{524FC41B-A2D4-498F-8C3E-F81A8E4AF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8690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418_1968316533425002_414978529_o">
            <a:extLst>
              <a:ext uri="{FF2B5EF4-FFF2-40B4-BE49-F238E27FC236}">
                <a16:creationId xmlns:a16="http://schemas.microsoft.com/office/drawing/2014/main" xmlns="" id="{B75E4BFB-4DB7-425D-BCD6-089F3FDF3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8176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682_1968316826758306_248029358_n">
            <a:extLst>
              <a:ext uri="{FF2B5EF4-FFF2-40B4-BE49-F238E27FC236}">
                <a16:creationId xmlns:a16="http://schemas.microsoft.com/office/drawing/2014/main" xmlns="" id="{145F7969-12CE-4098-B3BB-B9A27BBB78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70866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group of people riding on the back of a house&#10;&#10;Description generated with very high confidence">
            <a:extLst>
              <a:ext uri="{FF2B5EF4-FFF2-40B4-BE49-F238E27FC236}">
                <a16:creationId xmlns:a16="http://schemas.microsoft.com/office/drawing/2014/main" xmlns="" id="{600B0AA3-50A7-4DB7-92EF-DBEB85595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" b="142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84903539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691_1968317556758233_68953146_n">
            <a:extLst>
              <a:ext uri="{FF2B5EF4-FFF2-40B4-BE49-F238E27FC236}">
                <a16:creationId xmlns:a16="http://schemas.microsoft.com/office/drawing/2014/main" xmlns="" id="{27013327-73BB-458F-8C25-9A71CBF37D9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2" r="1" b="28788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31230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853_1968316593424996_670171819_n">
            <a:extLst>
              <a:ext uri="{FF2B5EF4-FFF2-40B4-BE49-F238E27FC236}">
                <a16:creationId xmlns:a16="http://schemas.microsoft.com/office/drawing/2014/main" xmlns="" id="{48DA71F2-E1F8-4086-B195-E5B4B386C7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8" y="643467"/>
            <a:ext cx="313372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913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3019_1968317123424943_45904033_n">
            <a:extLst>
              <a:ext uri="{FF2B5EF4-FFF2-40B4-BE49-F238E27FC236}">
                <a16:creationId xmlns:a16="http://schemas.microsoft.com/office/drawing/2014/main" xmlns="" id="{C0DDD518-3E2C-4C48-9DF1-D107DAA43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40391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3457_1968316450091677_1621082120_o">
            <a:extLst>
              <a:ext uri="{FF2B5EF4-FFF2-40B4-BE49-F238E27FC236}">
                <a16:creationId xmlns:a16="http://schemas.microsoft.com/office/drawing/2014/main" xmlns="" id="{2C7B52E1-EF86-4609-939C-FDDAC3615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7330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26021_1968317626758226_2032783699_n">
            <a:extLst>
              <a:ext uri="{FF2B5EF4-FFF2-40B4-BE49-F238E27FC236}">
                <a16:creationId xmlns:a16="http://schemas.microsoft.com/office/drawing/2014/main" xmlns="" id="{9FD5B157-4448-4328-A2CA-D31C0904B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1809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3576_1968316410091681_1795492118_o">
            <a:extLst>
              <a:ext uri="{FF2B5EF4-FFF2-40B4-BE49-F238E27FC236}">
                <a16:creationId xmlns:a16="http://schemas.microsoft.com/office/drawing/2014/main" xmlns="" id="{8E198AE7-FE3A-4AD5-A6F6-36C3E840F2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33088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3657_1968316453425010_1021206137_o">
            <a:extLst>
              <a:ext uri="{FF2B5EF4-FFF2-40B4-BE49-F238E27FC236}">
                <a16:creationId xmlns:a16="http://schemas.microsoft.com/office/drawing/2014/main" xmlns="" id="{98FED50F-9E73-4CEE-B20D-380EDB91C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10171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89196_1968316543425001_1612687479_o">
            <a:extLst>
              <a:ext uri="{FF2B5EF4-FFF2-40B4-BE49-F238E27FC236}">
                <a16:creationId xmlns:a16="http://schemas.microsoft.com/office/drawing/2014/main" xmlns="" id="{AB9E89F1-8091-43D3-8B19-EE3B2A212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9848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62839_1968317126758276_1170589795_n">
            <a:extLst>
              <a:ext uri="{FF2B5EF4-FFF2-40B4-BE49-F238E27FC236}">
                <a16:creationId xmlns:a16="http://schemas.microsoft.com/office/drawing/2014/main" xmlns="" id="{C1F31822-DB56-4EDC-8244-484B72D29B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2" r="1" b="30997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71417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89291_1968316456758343_714873091_o">
            <a:extLst>
              <a:ext uri="{FF2B5EF4-FFF2-40B4-BE49-F238E27FC236}">
                <a16:creationId xmlns:a16="http://schemas.microsoft.com/office/drawing/2014/main" xmlns="" id="{6F68A199-A9BF-4858-B472-583C274DE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595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2" name="Content Placeholder 11" descr="A group of people standing in a parking lot&#10;&#10;Description generated with very high confidence">
            <a:extLst>
              <a:ext uri="{FF2B5EF4-FFF2-40B4-BE49-F238E27FC236}">
                <a16:creationId xmlns:a16="http://schemas.microsoft.com/office/drawing/2014/main" xmlns="" id="{8F8C1749-B78B-4F02-9D13-5DDA624F4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2" b="22060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238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xmlns="" id="{AB274A5D-9629-4A1F-88A4-6B26013C9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7193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231839_10154882509650732_7021980668415003838_n">
            <a:extLst>
              <a:ext uri="{FF2B5EF4-FFF2-40B4-BE49-F238E27FC236}">
                <a16:creationId xmlns:a16="http://schemas.microsoft.com/office/drawing/2014/main" xmlns="" id="{51AAB577-D36B-463A-AFF0-33CCF6AE72C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556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h">
            <a:extLst>
              <a:ext uri="{FF2B5EF4-FFF2-40B4-BE49-F238E27FC236}">
                <a16:creationId xmlns:a16="http://schemas.microsoft.com/office/drawing/2014/main" xmlns="" id="{6AF318F9-FC2F-4955-B256-D0566689A4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229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625DE-F283-4F46-B704-F285F59C8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0" y="854016"/>
            <a:ext cx="11094259" cy="5175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3AD674-A146-40BA-931D-62FCDAADCF18}"/>
              </a:ext>
            </a:extLst>
          </p:cNvPr>
          <p:cNvSpPr/>
          <p:nvPr/>
        </p:nvSpPr>
        <p:spPr>
          <a:xfrm>
            <a:off x="2671254" y="4394703"/>
            <a:ext cx="52679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8D520E-0265-4ADA-8F99-B5559FA9311F}"/>
              </a:ext>
            </a:extLst>
          </p:cNvPr>
          <p:cNvSpPr txBox="1"/>
          <p:nvPr/>
        </p:nvSpPr>
        <p:spPr>
          <a:xfrm>
            <a:off x="1121434" y="5779697"/>
            <a:ext cx="836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3304 Nederland Ave, Nederland, </a:t>
            </a:r>
            <a:r>
              <a:rPr lang="en-US" dirty="0" err="1"/>
              <a:t>Tx</a:t>
            </a:r>
            <a:r>
              <a:rPr lang="en-US" dirty="0"/>
              <a:t> 77627</a:t>
            </a:r>
          </a:p>
        </p:txBody>
      </p:sp>
    </p:spTree>
    <p:extLst>
      <p:ext uri="{BB962C8B-B14F-4D97-AF65-F5344CB8AC3E}">
        <p14:creationId xmlns:p14="http://schemas.microsoft.com/office/powerpoint/2010/main" val="508930455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7B841E-6772-481B-8A4A-7971ADE42126}"/>
              </a:ext>
            </a:extLst>
          </p:cNvPr>
          <p:cNvSpPr/>
          <p:nvPr/>
        </p:nvSpPr>
        <p:spPr>
          <a:xfrm>
            <a:off x="316301" y="899868"/>
            <a:ext cx="11559397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to All those Lending a Helping Hand with Collecting supplies for Hurricane Harvey Storm Victims.</a:t>
            </a:r>
          </a:p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We appreciate You All for your Time and dedication to seeing a need and filling it! </a:t>
            </a:r>
          </a:p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</a:p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Woods Chapel Church In Brookland, AR  along with the help of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Gary Beard Trucking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from Trumann, AR , Take Hurricane Harvey By storm along with Team Arkansas branch of Cat5 Resources  located in Nederland,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TX. 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330732"/>
      </p:ext>
    </p:extLst>
  </p:cSld>
  <p:clrMapOvr>
    <a:masterClrMapping/>
  </p:clrMapOvr>
  <p:transition advClick="0" advTm="63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s in the sky&#10;&#10;Description generated with very high confidence">
            <a:extLst>
              <a:ext uri="{FF2B5EF4-FFF2-40B4-BE49-F238E27FC236}">
                <a16:creationId xmlns:a16="http://schemas.microsoft.com/office/drawing/2014/main" xmlns="" id="{905B984C-E359-4693-9256-435478A5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2" y="708667"/>
            <a:ext cx="11002297" cy="5441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21AF08-5F84-45CD-AB51-CD8D81C47C02}"/>
              </a:ext>
            </a:extLst>
          </p:cNvPr>
          <p:cNvSpPr txBox="1"/>
          <p:nvPr/>
        </p:nvSpPr>
        <p:spPr>
          <a:xfrm>
            <a:off x="545693" y="1106130"/>
            <a:ext cx="85393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i="1" dirty="0">
              <a:solidFill>
                <a:srgbClr val="FFFF00"/>
              </a:solidFill>
            </a:endParaRPr>
          </a:p>
          <a:p>
            <a:pPr algn="ctr"/>
            <a:r>
              <a:rPr lang="en-US" sz="6000" b="1" i="1" dirty="0">
                <a:solidFill>
                  <a:srgbClr val="FFFF00"/>
                </a:solidFill>
              </a:rPr>
              <a:t>There is Hope for Helpless</a:t>
            </a:r>
          </a:p>
          <a:p>
            <a:pPr algn="ctr"/>
            <a:r>
              <a:rPr lang="en-US" sz="6000" b="1" i="1" dirty="0">
                <a:solidFill>
                  <a:srgbClr val="FFFF00"/>
                </a:solidFill>
              </a:rPr>
              <a:t>Rest for the Weary</a:t>
            </a:r>
          </a:p>
          <a:p>
            <a:pPr algn="ctr"/>
            <a:r>
              <a:rPr lang="en-US" sz="6000" b="1" i="1" dirty="0">
                <a:solidFill>
                  <a:srgbClr val="FFFF00"/>
                </a:solidFill>
              </a:rPr>
              <a:t>Love for the Broken heart</a:t>
            </a:r>
          </a:p>
        </p:txBody>
      </p:sp>
    </p:spTree>
    <p:extLst>
      <p:ext uri="{BB962C8B-B14F-4D97-AF65-F5344CB8AC3E}">
        <p14:creationId xmlns:p14="http://schemas.microsoft.com/office/powerpoint/2010/main" val="65215046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ano&#10;&#10;Description generated with very high confidence">
            <a:extLst>
              <a:ext uri="{FF2B5EF4-FFF2-40B4-BE49-F238E27FC236}">
                <a16:creationId xmlns:a16="http://schemas.microsoft.com/office/drawing/2014/main" xmlns="" id="{45289431-79E9-43C6-A815-8286DE7F6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71" y="2427045"/>
            <a:ext cx="4210360" cy="1658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525" y="5899355"/>
            <a:ext cx="11872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Impact" panose="020B0806030902050204" pitchFamily="34" charset="0"/>
              </a:rPr>
              <a:t>WWW.WOODSCHAPELBAPTISTCHURCH.COM</a:t>
            </a:r>
            <a:endParaRPr lang="en-US" sz="4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2283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person riding a wave on a surfboard in the water&#10;&#10;Description generated with very high confidence">
            <a:extLst>
              <a:ext uri="{FF2B5EF4-FFF2-40B4-BE49-F238E27FC236}">
                <a16:creationId xmlns:a16="http://schemas.microsoft.com/office/drawing/2014/main" xmlns="" id="{F1C94C37-5688-4133-B6CA-3E435D641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54222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Content Placeholder 8" descr="A group of people riding skis across snow covered ground&#10;&#10;Description generated with very high confidence">
            <a:extLst>
              <a:ext uri="{FF2B5EF4-FFF2-40B4-BE49-F238E27FC236}">
                <a16:creationId xmlns:a16="http://schemas.microsoft.com/office/drawing/2014/main" xmlns="" id="{713E6954-2552-4907-9095-7203A2351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E00FB5-D74E-4B84-89E8-C891774B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13" y="298580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 defTabSz="914400"/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98084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solidFill>
              <a:srgbClr val="826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3675">
            <a:extLst>
              <a:ext uri="{FF2B5EF4-FFF2-40B4-BE49-F238E27FC236}">
                <a16:creationId xmlns:a16="http://schemas.microsoft.com/office/drawing/2014/main" xmlns="" id="{A22A68BF-CA7A-4DA3-9F59-0E4D0DA0B5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46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5074"/>
      </p:ext>
    </p:extLst>
  </p:cSld>
  <p:clrMapOvr>
    <a:masterClrMapping/>
  </p:clrMapOvr>
  <p:transition advClick="0" advTm="6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1601</TotalTime>
  <Words>149</Words>
  <Application>Microsoft Office PowerPoint</Application>
  <PresentationFormat>Widescreen</PresentationFormat>
  <Paragraphs>22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 Hathcoat</dc:creator>
  <cp:lastModifiedBy>Adam</cp:lastModifiedBy>
  <cp:revision>25</cp:revision>
  <dcterms:created xsi:type="dcterms:W3CDTF">2017-09-04T03:46:56Z</dcterms:created>
  <dcterms:modified xsi:type="dcterms:W3CDTF">2017-10-16T14:10:55Z</dcterms:modified>
</cp:coreProperties>
</file>